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3"/>
    <p:sldMasterId id="2147483690" r:id="rId4"/>
  </p:sldMasterIdLst>
  <p:notesMasterIdLst>
    <p:notesMasterId r:id="rId12"/>
  </p:notesMasterIdLst>
  <p:handoutMasterIdLst>
    <p:handoutMasterId r:id="rId13"/>
  </p:handoutMasterIdLst>
  <p:sldIdLst>
    <p:sldId id="320" r:id="rId5"/>
    <p:sldId id="299" r:id="rId6"/>
    <p:sldId id="321" r:id="rId7"/>
    <p:sldId id="322" r:id="rId8"/>
    <p:sldId id="323" r:id="rId9"/>
    <p:sldId id="324" r:id="rId10"/>
    <p:sldId id="325" r:id="rId11"/>
  </p:sldIdLst>
  <p:sldSz cx="12188825" cy="6858000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 Slides" id="{CFCB74AD-9ECF-473B-B1B5-8684E62DF699}">
          <p14:sldIdLst>
            <p14:sldId id="320"/>
            <p14:sldId id="299"/>
            <p14:sldId id="321"/>
            <p14:sldId id="322"/>
            <p14:sldId id="323"/>
            <p14:sldId id="324"/>
            <p14:sldId id="32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7BBF"/>
    <a:srgbClr val="226BBF"/>
    <a:srgbClr val="FFFFFF"/>
    <a:srgbClr val="CADAE5"/>
    <a:srgbClr val="172C65"/>
    <a:srgbClr val="F7F6F2"/>
    <a:srgbClr val="C4DF91"/>
    <a:srgbClr val="CEF08D"/>
    <a:srgbClr val="89BF22"/>
    <a:srgbClr val="8FCDEB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EC20E35-A176-4012-BC5E-935CFFF8708E}" styleName="Mittlere Formatvorlag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ittlere Formatvorlage 3 - Akz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ittlere Formatvorlag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6D9F66E-5EB9-4882-86FB-DCBF35E3C3E4}" styleName="Mittlere Formatvorlage 4 - Akz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unkle Formatvorlag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unkle Formatvorlage 1 - Akz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unkle Formatvorlage 1 - Akz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unkle Formatvorlage 1 - Akz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unkle Formatvorlage 2 - Akzent 5/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unkle Formatvorlage 2 - Akzent 3/Akz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Dunkle Formatvorlag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1803" autoAdjust="0"/>
  </p:normalViewPr>
  <p:slideViewPr>
    <p:cSldViewPr>
      <p:cViewPr varScale="1">
        <p:scale>
          <a:sx n="68" d="100"/>
          <a:sy n="68" d="100"/>
        </p:scale>
        <p:origin x="524" y="56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3" d="100"/>
          <a:sy n="123" d="100"/>
        </p:scale>
        <p:origin x="80" y="1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33EA98-F650-5F74-1E70-2BB974835E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EAE31F-41BA-78F1-2950-121929CD8A4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D15284-1C18-4C8D-8E2D-E9CB61BE1347}" type="datetimeFigureOut">
              <a:rPr lang="en-IN" smtClean="0"/>
              <a:t>13-10-2025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05291D-3D23-7405-2CEB-6B1B5653B6F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DD1F46-2A41-B34F-42DF-9F3E0662C20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AF4EB-EBED-4D96-B339-A6B3CA4374CF}" type="slidenum">
              <a:rPr lang="en-IN" smtClean="0"/>
              <a:t>‹N°›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51393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brainhealth-partnership.eu/" TargetMode="Externa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brainhealth-partnership.eu/" TargetMode="Externa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brainhealth-partnership.eu/" TargetMode="Externa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sv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brainhealth-partnership.eu/" TargetMode="Externa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sv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brainhealth-partnership.eu/" TargetMode="Externa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brainhealth-partnership.eu/" TargetMode="Externa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sv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brainhealth-partnership.eu/" TargetMode="External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2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65F7073-D185-465D-A563-1A77419294C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276871"/>
            <a:ext cx="12188825" cy="1656184"/>
          </a:xfrm>
          <a:prstGeom prst="rect">
            <a:avLst/>
          </a:prstGeom>
          <a:solidFill>
            <a:srgbClr val="FFFFFF"/>
          </a:solidFill>
        </p:spPr>
        <p:txBody>
          <a:bodyPr vert="horz" lIns="1944000" tIns="60949" rIns="0" bIns="60949" rtlCol="0" anchor="ctr">
            <a:normAutofit/>
          </a:bodyPr>
          <a:lstStyle>
            <a:lvl1pPr>
              <a:defRPr b="1"/>
            </a:lvl1pPr>
          </a:lstStyle>
          <a:p>
            <a:r>
              <a:rPr lang="en-US" dirty="0"/>
              <a:t>Click to edit title style</a:t>
            </a:r>
          </a:p>
        </p:txBody>
      </p:sp>
      <p:sp>
        <p:nvSpPr>
          <p:cNvPr id="19" name="Text Placeholder 19">
            <a:extLst>
              <a:ext uri="{FF2B5EF4-FFF2-40B4-BE49-F238E27FC236}">
                <a16:creationId xmlns:a16="http://schemas.microsoft.com/office/drawing/2014/main" id="{D15CA147-54DF-4E91-B212-AB644AE599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989262" y="4738182"/>
            <a:ext cx="7920880" cy="503238"/>
          </a:xfrm>
          <a:prstGeom prst="rect">
            <a:avLst/>
          </a:prstGeom>
        </p:spPr>
        <p:txBody>
          <a:bodyPr/>
          <a:lstStyle>
            <a:lvl1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>
                <a:latin typeface="+mj-lt"/>
              </a:defRPr>
            </a:lvl1pPr>
          </a:lstStyle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sm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NAME OF MEETING, MONTH</a:t>
            </a:r>
            <a:r>
              <a:rPr kumimoji="0" lang="fr-FR" sz="1600" b="0" i="0" u="none" strike="noStrike" kern="1200" cap="sm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 </a:t>
            </a:r>
            <a:r>
              <a:rPr kumimoji="0" lang="en-GB" sz="1600" b="0" i="0" u="none" strike="noStrike" kern="1200" cap="sm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XX</a:t>
            </a:r>
            <a:r>
              <a:rPr kumimoji="0" lang="en-GB" sz="1600" b="0" i="0" u="none" strike="noStrike" kern="1200" cap="small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TH</a:t>
            </a:r>
            <a:r>
              <a:rPr kumimoji="0" lang="en-GB" sz="1600" b="0" i="0" u="none" strike="noStrike" kern="1200" cap="sm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 </a:t>
            </a:r>
            <a:r>
              <a:rPr kumimoji="0" lang="fr-FR" sz="1600" b="0" i="0" u="none" strike="noStrike" kern="1200" cap="small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Open Sans"/>
                <a:ea typeface="+mn-ea"/>
                <a:cs typeface="+mn-cs"/>
              </a:rPr>
              <a:t>202X, VENUE</a:t>
            </a:r>
            <a:endParaRPr kumimoji="0" lang="en-US" sz="1600" b="0" i="0" u="none" strike="noStrike" kern="1200" cap="sm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Open Sans"/>
              <a:ea typeface="+mn-ea"/>
              <a:cs typeface="+mn-cs"/>
            </a:endParaRPr>
          </a:p>
        </p:txBody>
      </p:sp>
      <p:sp>
        <p:nvSpPr>
          <p:cNvPr id="21" name="Text Placeholder 24">
            <a:extLst>
              <a:ext uri="{FF2B5EF4-FFF2-40B4-BE49-F238E27FC236}">
                <a16:creationId xmlns:a16="http://schemas.microsoft.com/office/drawing/2014/main" id="{71188BBE-CDE8-434F-BB2F-81120D2766E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1764" y="325441"/>
            <a:ext cx="7344816" cy="2952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Speaker 1, </a:t>
            </a:r>
            <a:r>
              <a:rPr lang="en-US" dirty="0" err="1"/>
              <a:t>Organisation</a:t>
            </a:r>
            <a:r>
              <a:rPr lang="en-US" dirty="0"/>
              <a:t>, Function</a:t>
            </a:r>
          </a:p>
        </p:txBody>
      </p:sp>
      <p:sp>
        <p:nvSpPr>
          <p:cNvPr id="22" name="Text Placeholder 24">
            <a:extLst>
              <a:ext uri="{FF2B5EF4-FFF2-40B4-BE49-F238E27FC236}">
                <a16:creationId xmlns:a16="http://schemas.microsoft.com/office/drawing/2014/main" id="{F32A5876-AA7F-4960-81B9-592A23A9A1A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61764" y="620688"/>
            <a:ext cx="7344816" cy="2952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Speaker 2, </a:t>
            </a:r>
            <a:r>
              <a:rPr lang="en-US" dirty="0" err="1"/>
              <a:t>Organisation</a:t>
            </a:r>
            <a:r>
              <a:rPr lang="en-US" dirty="0"/>
              <a:t>, Function</a:t>
            </a:r>
          </a:p>
        </p:txBody>
      </p:sp>
      <p:sp>
        <p:nvSpPr>
          <p:cNvPr id="23" name="Text Placeholder 24">
            <a:extLst>
              <a:ext uri="{FF2B5EF4-FFF2-40B4-BE49-F238E27FC236}">
                <a16:creationId xmlns:a16="http://schemas.microsoft.com/office/drawing/2014/main" id="{F0BE444B-8CBD-40E7-9A19-35D36C30B2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9237" y="3933056"/>
            <a:ext cx="12198061" cy="571936"/>
          </a:xfrm>
          <a:prstGeom prst="rect">
            <a:avLst/>
          </a:prstGeom>
          <a:solidFill>
            <a:srgbClr val="FFFFFF"/>
          </a:solidFill>
        </p:spPr>
        <p:txBody>
          <a:bodyPr lIns="1980000"/>
          <a:lstStyle>
            <a:lvl1pPr marL="0" indent="0">
              <a:buNone/>
              <a:defRPr sz="2000">
                <a:solidFill>
                  <a:srgbClr val="226BBF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D886E5D6-9DF5-48B8-986C-B1470675B0A4}"/>
              </a:ext>
            </a:extLst>
          </p:cNvPr>
          <p:cNvSpPr/>
          <p:nvPr userDrawn="1"/>
        </p:nvSpPr>
        <p:spPr>
          <a:xfrm>
            <a:off x="3142084" y="6381328"/>
            <a:ext cx="885698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fr-FR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This </a:t>
            </a:r>
            <a:r>
              <a:rPr lang="fr-FR" sz="900" dirty="0" err="1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project</a:t>
            </a:r>
            <a:r>
              <a:rPr lang="fr-FR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has </a:t>
            </a:r>
            <a:r>
              <a:rPr lang="fr-FR" sz="900" dirty="0" err="1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received</a:t>
            </a:r>
            <a:r>
              <a:rPr lang="fr-FR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900" dirty="0" err="1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funding</a:t>
            </a:r>
            <a:r>
              <a:rPr lang="fr-FR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from the </a:t>
            </a:r>
            <a:r>
              <a:rPr lang="fr-FR" sz="900" dirty="0" err="1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European</a:t>
            </a:r>
            <a:r>
              <a:rPr lang="fr-FR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900" dirty="0" err="1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Union’s</a:t>
            </a:r>
            <a:r>
              <a:rPr lang="fr-FR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Horizon Europe </a:t>
            </a:r>
            <a:r>
              <a:rPr lang="fr-FR" sz="900" dirty="0" err="1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research</a:t>
            </a:r>
            <a:r>
              <a:rPr lang="fr-FR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and innovation programme </a:t>
            </a:r>
            <a:r>
              <a:rPr lang="fr-FR" sz="900" dirty="0" err="1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under</a:t>
            </a:r>
            <a:r>
              <a:rPr lang="fr-FR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900" dirty="0" err="1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grant</a:t>
            </a:r>
            <a:r>
              <a:rPr lang="fr-FR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agreement</a:t>
            </a:r>
            <a:r>
              <a:rPr lang="en-BE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No</a:t>
            </a:r>
            <a:r>
              <a:rPr lang="en-BE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fr-FR" sz="900" dirty="0">
                <a:solidFill>
                  <a:srgbClr val="002B55"/>
                </a:solidFill>
                <a:effectLst/>
                <a:latin typeface="+mj-lt"/>
                <a:ea typeface="Open Sans" panose="020B0606030504020204" pitchFamily="34" charset="0"/>
                <a:cs typeface="Open Sans" panose="020B0606030504020204" pitchFamily="34" charset="0"/>
              </a:rPr>
              <a:t>101136302</a:t>
            </a:r>
            <a:endParaRPr lang="en-BE" sz="900" dirty="0">
              <a:solidFill>
                <a:srgbClr val="002B55"/>
              </a:solidFill>
              <a:latin typeface="+mj-lt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Picture 8">
            <a:extLst>
              <a:ext uri="{FF2B5EF4-FFF2-40B4-BE49-F238E27FC236}">
                <a16:creationId xmlns:a16="http://schemas.microsoft.com/office/drawing/2014/main" id="{68AAF1C5-5247-43B4-9229-86F73735EB84}"/>
              </a:ext>
            </a:extLst>
          </p:cNvPr>
          <p:cNvPicPr/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989262" y="6381328"/>
            <a:ext cx="1050719" cy="23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756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5951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Bullet Poi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EE334035-33D3-4620-88C6-DE08AFFD147C}"/>
              </a:ext>
            </a:extLst>
          </p:cNvPr>
          <p:cNvSpPr/>
          <p:nvPr userDrawn="1"/>
        </p:nvSpPr>
        <p:spPr>
          <a:xfrm>
            <a:off x="189756" y="185564"/>
            <a:ext cx="11809312" cy="6262688"/>
          </a:xfrm>
          <a:prstGeom prst="roundRect">
            <a:avLst>
              <a:gd name="adj" fmla="val 2165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442" y="341655"/>
            <a:ext cx="8280000" cy="711081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6" name="Textplatzhalter 12">
            <a:extLst>
              <a:ext uri="{FF2B5EF4-FFF2-40B4-BE49-F238E27FC236}">
                <a16:creationId xmlns:a16="http://schemas.microsoft.com/office/drawing/2014/main" id="{40AA599A-70DA-46C1-8ED0-8384928106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1772816"/>
            <a:ext cx="10969943" cy="4421468"/>
          </a:xfrm>
          <a:prstGeom prst="roundRect">
            <a:avLst>
              <a:gd name="adj" fmla="val 2767"/>
            </a:avLst>
          </a:prstGeom>
          <a:solidFill>
            <a:srgbClr val="FFFFFF"/>
          </a:solidFill>
        </p:spPr>
        <p:txBody>
          <a:bodyPr lIns="108000" tIns="144000" rIns="144000">
            <a:noAutofit/>
          </a:bodyPr>
          <a:lstStyle>
            <a:lvl1pPr marL="342900" indent="-342900">
              <a:spcBef>
                <a:spcPts val="4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/>
            </a:lvl1pPr>
            <a:lvl2pPr marL="950144" marR="0" indent="-285750" algn="l" defTabSz="121898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Arial" panose="020B0604020202020204" pitchFamily="34" charset="0"/>
              <a:buChar char="•"/>
              <a:tabLst/>
              <a:defRPr sz="2000"/>
            </a:lvl2pPr>
            <a:lvl3pPr marL="1504736" marR="0" indent="-285750" algn="l" defTabSz="121898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chemeClr val="accent1">
                  <a:lumMod val="40000"/>
                  <a:lumOff val="60000"/>
                </a:schemeClr>
              </a:buClr>
              <a:buSzTx/>
              <a:buFont typeface="Arial" panose="020B0604020202020204" pitchFamily="34" charset="0"/>
              <a:buChar char="•"/>
              <a:tabLst/>
              <a:defRPr sz="2000"/>
            </a:lvl3pPr>
            <a:lvl4pPr marL="2114230" marR="0" indent="-285750" algn="l" defTabSz="121898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chemeClr val="accent1">
                  <a:lumMod val="20000"/>
                  <a:lumOff val="80000"/>
                </a:schemeClr>
              </a:buClr>
              <a:buSzTx/>
              <a:buFont typeface="Arial" panose="020B0604020202020204" pitchFamily="34" charset="0"/>
              <a:buChar char="•"/>
              <a:tabLst/>
              <a:defRPr sz="2000"/>
            </a:lvl4pPr>
            <a:lvl5pPr marL="2742720" marR="0" indent="-304747" algn="l" defTabSz="121898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chemeClr val="accent4"/>
              </a:buClr>
              <a:buSzTx/>
              <a:buFont typeface="Arial" panose="020B0604020202020204" pitchFamily="34" charset="0"/>
              <a:buChar char="•"/>
              <a:tabLst/>
              <a:defRPr sz="1400"/>
            </a:lvl5pPr>
          </a:lstStyle>
          <a:p>
            <a:pPr lvl="0"/>
            <a:r>
              <a:rPr lang="en-GB" dirty="0"/>
              <a:t>Bullet Point 1</a:t>
            </a:r>
          </a:p>
          <a:p>
            <a:pPr lvl="1"/>
            <a:r>
              <a:rPr lang="en-GB" dirty="0"/>
              <a:t>Bullet Point 2</a:t>
            </a:r>
          </a:p>
          <a:p>
            <a:pPr lvl="2"/>
            <a:r>
              <a:rPr lang="en-GB" dirty="0"/>
              <a:t>Bullet Point 3</a:t>
            </a:r>
          </a:p>
          <a:p>
            <a:pPr lvl="3"/>
            <a:r>
              <a:rPr lang="en-GB" dirty="0"/>
              <a:t>Bullet Point 4</a:t>
            </a:r>
          </a:p>
          <a:p>
            <a:pPr lvl="4"/>
            <a:r>
              <a:rPr lang="en-GB" dirty="0"/>
              <a:t>Bullet Point 5</a:t>
            </a:r>
          </a:p>
        </p:txBody>
      </p:sp>
      <p:pic>
        <p:nvPicPr>
          <p:cNvPr id="4" name="Grafik 12">
            <a:hlinkClick r:id="rId2"/>
            <a:extLst>
              <a:ext uri="{FF2B5EF4-FFF2-40B4-BE49-F238E27FC236}">
                <a16:creationId xmlns:a16="http://schemas.microsoft.com/office/drawing/2014/main" id="{21224E03-2D41-B30A-4A05-CE5C7B33C9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7875" t="15114" r="8127" b="11499"/>
          <a:stretch/>
        </p:blipFill>
        <p:spPr>
          <a:xfrm>
            <a:off x="9694812" y="294979"/>
            <a:ext cx="2304256" cy="80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034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9DFD983C-5910-4044-94A3-5D7AAA02CA8B}"/>
              </a:ext>
            </a:extLst>
          </p:cNvPr>
          <p:cNvSpPr/>
          <p:nvPr userDrawn="1"/>
        </p:nvSpPr>
        <p:spPr>
          <a:xfrm>
            <a:off x="189756" y="185564"/>
            <a:ext cx="11809312" cy="6262688"/>
          </a:xfrm>
          <a:prstGeom prst="roundRect">
            <a:avLst>
              <a:gd name="adj" fmla="val 2165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441" y="341655"/>
            <a:ext cx="8293283" cy="711081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1" name="Textplatzhalter 12">
            <a:extLst>
              <a:ext uri="{FF2B5EF4-FFF2-40B4-BE49-F238E27FC236}">
                <a16:creationId xmlns:a16="http://schemas.microsoft.com/office/drawing/2014/main" id="{EB7939D5-770F-4A8E-B5C6-F4EC1BA6E59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441" y="1557338"/>
            <a:ext cx="5484971" cy="4636946"/>
          </a:xfrm>
          <a:prstGeom prst="roundRect">
            <a:avLst>
              <a:gd name="adj" fmla="val 2767"/>
            </a:avLst>
          </a:prstGeom>
          <a:solidFill>
            <a:srgbClr val="FFFFFF"/>
          </a:solidFill>
        </p:spPr>
        <p:txBody>
          <a:bodyPr lIns="108000" tIns="144000" rIns="108000">
            <a:noAutofit/>
          </a:bodyPr>
          <a:lstStyle>
            <a:lvl1pPr marL="72000" indent="0">
              <a:spcBef>
                <a:spcPts val="600"/>
              </a:spcBef>
              <a:spcAft>
                <a:spcPts val="1200"/>
              </a:spcAft>
              <a:buFont typeface="Symbol" panose="05050102010706020507" pitchFamily="18" charset="2"/>
              <a:buNone/>
              <a:defRPr sz="2000"/>
            </a:lvl1pPr>
            <a:lvl2pPr indent="-252000">
              <a:defRPr sz="2000"/>
            </a:lvl2pPr>
            <a:lvl3pPr marL="1523733" indent="-252000">
              <a:buFont typeface="Symbol" panose="05050102010706020507" pitchFamily="18" charset="2"/>
              <a:buChar char="-"/>
              <a:defRPr sz="1800"/>
            </a:lvl3pPr>
            <a:lvl4pPr indent="-252000">
              <a:defRPr sz="1600"/>
            </a:lvl4pPr>
            <a:lvl5pPr marL="2742720" indent="-252000">
              <a:buFont typeface="Symbol" panose="05050102010706020507" pitchFamily="18" charset="2"/>
              <a:buChar char="-"/>
              <a:defRPr sz="1400"/>
            </a:lvl5pPr>
          </a:lstStyle>
          <a:p>
            <a:r>
              <a:rPr lang="de-DE" dirty="0"/>
              <a:t>Enter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de-DE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4CA92BF-6F73-440E-ADE8-8A8835DBB0C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10313" y="1557338"/>
            <a:ext cx="5268912" cy="4637087"/>
          </a:xfrm>
          <a:prstGeom prst="roundRect">
            <a:avLst>
              <a:gd name="adj" fmla="val 2821"/>
            </a:avLst>
          </a:prstGeom>
          <a:effectLst/>
        </p:spPr>
        <p:txBody>
          <a:bodyPr/>
          <a:lstStyle/>
          <a:p>
            <a:endParaRPr lang="en-US" dirty="0"/>
          </a:p>
        </p:txBody>
      </p:sp>
      <p:pic>
        <p:nvPicPr>
          <p:cNvPr id="4" name="Grafik 12">
            <a:hlinkClick r:id="rId2"/>
            <a:extLst>
              <a:ext uri="{FF2B5EF4-FFF2-40B4-BE49-F238E27FC236}">
                <a16:creationId xmlns:a16="http://schemas.microsoft.com/office/drawing/2014/main" id="{63FD3BAF-6F32-D968-BCFC-141BC80FAC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7875" t="15114" r="8127" b="11499"/>
          <a:stretch/>
        </p:blipFill>
        <p:spPr>
          <a:xfrm>
            <a:off x="9694812" y="294979"/>
            <a:ext cx="2304256" cy="80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169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4C398FA3-4779-473B-A2D5-1E99423580AB}"/>
              </a:ext>
            </a:extLst>
          </p:cNvPr>
          <p:cNvSpPr/>
          <p:nvPr userDrawn="1"/>
        </p:nvSpPr>
        <p:spPr>
          <a:xfrm>
            <a:off x="189756" y="185564"/>
            <a:ext cx="11809312" cy="6262688"/>
          </a:xfrm>
          <a:prstGeom prst="roundRect">
            <a:avLst>
              <a:gd name="adj" fmla="val 2165"/>
            </a:avLst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D0FAD8F-C3DD-4674-BCC5-1E22DB128B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441" y="341655"/>
            <a:ext cx="8653323" cy="711081"/>
          </a:xfrm>
        </p:spPr>
        <p:txBody>
          <a:bodyPr anchor="t" anchorCtr="0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Add Title here</a:t>
            </a:r>
          </a:p>
        </p:txBody>
      </p:sp>
      <p:pic>
        <p:nvPicPr>
          <p:cNvPr id="2" name="Grafik 12">
            <a:hlinkClick r:id="rId2"/>
            <a:extLst>
              <a:ext uri="{FF2B5EF4-FFF2-40B4-BE49-F238E27FC236}">
                <a16:creationId xmlns:a16="http://schemas.microsoft.com/office/drawing/2014/main" id="{EF08E5D5-221E-D3F7-B0F2-7C9FF46921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7875" t="15114" r="8127" b="11499"/>
          <a:stretch/>
        </p:blipFill>
        <p:spPr>
          <a:xfrm>
            <a:off x="9694812" y="294979"/>
            <a:ext cx="2304256" cy="80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462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D2FFCF41-2C63-429D-95A2-A944305C4481}"/>
              </a:ext>
            </a:extLst>
          </p:cNvPr>
          <p:cNvSpPr/>
          <p:nvPr userDrawn="1"/>
        </p:nvSpPr>
        <p:spPr>
          <a:xfrm>
            <a:off x="189756" y="185564"/>
            <a:ext cx="11809312" cy="6262688"/>
          </a:xfrm>
          <a:prstGeom prst="roundRect">
            <a:avLst>
              <a:gd name="adj" fmla="val 2165"/>
            </a:avLst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441" y="341655"/>
            <a:ext cx="8279999" cy="711081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1" name="Textplatzhalter 12">
            <a:extLst>
              <a:ext uri="{FF2B5EF4-FFF2-40B4-BE49-F238E27FC236}">
                <a16:creationId xmlns:a16="http://schemas.microsoft.com/office/drawing/2014/main" id="{EB7939D5-770F-4A8E-B5C6-F4EC1BA6E59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1916832"/>
            <a:ext cx="10969944" cy="4277452"/>
          </a:xfrm>
          <a:prstGeom prst="roundRect">
            <a:avLst>
              <a:gd name="adj" fmla="val 2767"/>
            </a:avLst>
          </a:prstGeom>
          <a:solidFill>
            <a:srgbClr val="FFFFFF"/>
          </a:solidFill>
        </p:spPr>
        <p:txBody>
          <a:bodyPr lIns="108000" tIns="144000" rIns="108000">
            <a:noAutofit/>
          </a:bodyPr>
          <a:lstStyle>
            <a:lvl1pPr marL="72000" indent="0">
              <a:spcAft>
                <a:spcPts val="1200"/>
              </a:spcAft>
              <a:buFont typeface="Symbol" panose="05050102010706020507" pitchFamily="18" charset="2"/>
              <a:buNone/>
              <a:defRPr sz="2000"/>
            </a:lvl1pPr>
            <a:lvl2pPr indent="-252000">
              <a:defRPr sz="2000"/>
            </a:lvl2pPr>
            <a:lvl3pPr marL="1523733" indent="-252000">
              <a:buFont typeface="Symbol" panose="05050102010706020507" pitchFamily="18" charset="2"/>
              <a:buChar char="-"/>
              <a:defRPr sz="1800"/>
            </a:lvl3pPr>
            <a:lvl4pPr indent="-252000">
              <a:defRPr sz="1600"/>
            </a:lvl4pPr>
            <a:lvl5pPr marL="2742720" indent="-252000">
              <a:buFont typeface="Symbol" panose="05050102010706020507" pitchFamily="18" charset="2"/>
              <a:buChar char="-"/>
              <a:defRPr sz="1400"/>
            </a:lvl5pPr>
          </a:lstStyle>
          <a:p>
            <a:r>
              <a:rPr lang="de-DE" dirty="0"/>
              <a:t>This </a:t>
            </a:r>
            <a:r>
              <a:rPr lang="de-DE" dirty="0" err="1"/>
              <a:t>is</a:t>
            </a:r>
            <a:r>
              <a:rPr lang="de-DE" dirty="0"/>
              <a:t> an </a:t>
            </a:r>
            <a:r>
              <a:rPr lang="de-DE" dirty="0" err="1"/>
              <a:t>example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without</a:t>
            </a:r>
            <a:r>
              <a:rPr lang="de-DE" dirty="0"/>
              <a:t> </a:t>
            </a:r>
            <a:r>
              <a:rPr lang="de-DE" dirty="0" err="1"/>
              <a:t>bullet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. </a:t>
            </a:r>
            <a:r>
              <a:rPr lang="de-DE" dirty="0" err="1"/>
              <a:t>If</a:t>
            </a:r>
            <a:r>
              <a:rPr lang="de-DE" dirty="0"/>
              <a:t> possible, </a:t>
            </a:r>
            <a:r>
              <a:rPr lang="de-DE" dirty="0" err="1"/>
              <a:t>try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further</a:t>
            </a:r>
            <a:r>
              <a:rPr lang="de-DE" dirty="0"/>
              <a:t> design </a:t>
            </a:r>
            <a:r>
              <a:rPr lang="de-DE" dirty="0" err="1"/>
              <a:t>elements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slides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alternative </a:t>
            </a:r>
            <a:r>
              <a:rPr lang="de-DE" dirty="0" err="1"/>
              <a:t>designs</a:t>
            </a:r>
            <a:r>
              <a:rPr lang="de-DE" dirty="0"/>
              <a:t>. See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following</a:t>
            </a:r>
            <a:r>
              <a:rPr lang="de-DE" dirty="0"/>
              <a:t> </a:t>
            </a:r>
            <a:r>
              <a:rPr lang="de-DE" dirty="0" err="1"/>
              <a:t>slides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examples</a:t>
            </a:r>
            <a:r>
              <a:rPr lang="de-DE" dirty="0"/>
              <a:t>.</a:t>
            </a:r>
          </a:p>
          <a:p>
            <a:endParaRPr lang="de-DE" dirty="0"/>
          </a:p>
        </p:txBody>
      </p:sp>
      <p:pic>
        <p:nvPicPr>
          <p:cNvPr id="3" name="Grafik 12">
            <a:hlinkClick r:id="rId2"/>
            <a:extLst>
              <a:ext uri="{FF2B5EF4-FFF2-40B4-BE49-F238E27FC236}">
                <a16:creationId xmlns:a16="http://schemas.microsoft.com/office/drawing/2014/main" id="{95019C8B-E761-5558-C027-B6A6D0700E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7875" t="15114" r="8127" b="11499"/>
          <a:stretch/>
        </p:blipFill>
        <p:spPr>
          <a:xfrm>
            <a:off x="9694812" y="294979"/>
            <a:ext cx="2304256" cy="80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285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4C398FA3-4779-473B-A2D5-1E99423580AB}"/>
              </a:ext>
            </a:extLst>
          </p:cNvPr>
          <p:cNvSpPr/>
          <p:nvPr userDrawn="1"/>
        </p:nvSpPr>
        <p:spPr>
          <a:xfrm>
            <a:off x="189756" y="175216"/>
            <a:ext cx="11809312" cy="6262688"/>
          </a:xfrm>
          <a:prstGeom prst="roundRect">
            <a:avLst>
              <a:gd name="adj" fmla="val 2165"/>
            </a:avLst>
          </a:prstGeom>
          <a:solidFill>
            <a:srgbClr val="FFFFFF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Textplatzhalter 12">
            <a:extLst>
              <a:ext uri="{FF2B5EF4-FFF2-40B4-BE49-F238E27FC236}">
                <a16:creationId xmlns:a16="http://schemas.microsoft.com/office/drawing/2014/main" id="{03A29C4D-E403-42F0-9CE8-E4F1D2E968C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1916832"/>
            <a:ext cx="10969944" cy="4277452"/>
          </a:xfrm>
          <a:prstGeom prst="roundRect">
            <a:avLst>
              <a:gd name="adj" fmla="val 2767"/>
            </a:avLst>
          </a:prstGeom>
          <a:solidFill>
            <a:srgbClr val="FFFFFF"/>
          </a:solidFill>
        </p:spPr>
        <p:txBody>
          <a:bodyPr lIns="108000" tIns="144000" rIns="108000">
            <a:noAutofit/>
          </a:bodyPr>
          <a:lstStyle>
            <a:lvl1pPr marL="72000" indent="0">
              <a:spcAft>
                <a:spcPts val="1200"/>
              </a:spcAft>
              <a:buFont typeface="Symbol" panose="05050102010706020507" pitchFamily="18" charset="2"/>
              <a:buNone/>
              <a:defRPr sz="2000"/>
            </a:lvl1pPr>
            <a:lvl2pPr indent="-252000">
              <a:defRPr sz="2000"/>
            </a:lvl2pPr>
            <a:lvl3pPr marL="1523733" indent="-252000">
              <a:buFont typeface="Symbol" panose="05050102010706020507" pitchFamily="18" charset="2"/>
              <a:buChar char="-"/>
              <a:defRPr sz="1800"/>
            </a:lvl3pPr>
            <a:lvl4pPr indent="-252000">
              <a:defRPr sz="1600"/>
            </a:lvl4pPr>
            <a:lvl5pPr marL="2742720" indent="-252000">
              <a:buFont typeface="Symbol" panose="05050102010706020507" pitchFamily="18" charset="2"/>
              <a:buChar char="-"/>
              <a:defRPr sz="1400"/>
            </a:lvl5pPr>
          </a:lstStyle>
          <a:p>
            <a:r>
              <a:rPr lang="de-DE" dirty="0"/>
              <a:t>This </a:t>
            </a:r>
            <a:r>
              <a:rPr lang="de-DE" dirty="0" err="1"/>
              <a:t>is</a:t>
            </a:r>
            <a:r>
              <a:rPr lang="de-DE" dirty="0"/>
              <a:t> an </a:t>
            </a:r>
            <a:r>
              <a:rPr lang="de-DE" dirty="0" err="1"/>
              <a:t>example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text</a:t>
            </a:r>
            <a:r>
              <a:rPr lang="de-DE" dirty="0"/>
              <a:t> </a:t>
            </a:r>
            <a:r>
              <a:rPr lang="de-DE" dirty="0" err="1"/>
              <a:t>without</a:t>
            </a:r>
            <a:r>
              <a:rPr lang="de-DE" dirty="0"/>
              <a:t> </a:t>
            </a:r>
            <a:r>
              <a:rPr lang="de-DE" dirty="0" err="1"/>
              <a:t>bullet</a:t>
            </a:r>
            <a:r>
              <a:rPr lang="de-DE" dirty="0"/>
              <a:t> </a:t>
            </a:r>
            <a:r>
              <a:rPr lang="de-DE" dirty="0" err="1"/>
              <a:t>points</a:t>
            </a:r>
            <a:r>
              <a:rPr lang="de-DE" dirty="0"/>
              <a:t>. </a:t>
            </a:r>
            <a:r>
              <a:rPr lang="de-DE" dirty="0" err="1"/>
              <a:t>If</a:t>
            </a:r>
            <a:r>
              <a:rPr lang="de-DE" dirty="0"/>
              <a:t> possible, </a:t>
            </a:r>
            <a:r>
              <a:rPr lang="de-DE" dirty="0" err="1"/>
              <a:t>try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further</a:t>
            </a:r>
            <a:r>
              <a:rPr lang="de-DE" dirty="0"/>
              <a:t> design </a:t>
            </a:r>
            <a:r>
              <a:rPr lang="de-DE" dirty="0" err="1"/>
              <a:t>elements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slides</a:t>
            </a:r>
            <a:r>
              <a:rPr lang="de-DE" dirty="0"/>
              <a:t>, </a:t>
            </a:r>
            <a:r>
              <a:rPr lang="de-DE" dirty="0" err="1"/>
              <a:t>or</a:t>
            </a:r>
            <a:r>
              <a:rPr lang="de-DE" dirty="0"/>
              <a:t> alternative </a:t>
            </a:r>
            <a:r>
              <a:rPr lang="de-DE" dirty="0" err="1"/>
              <a:t>designs</a:t>
            </a:r>
            <a:r>
              <a:rPr lang="de-DE" dirty="0"/>
              <a:t>. See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following</a:t>
            </a:r>
            <a:r>
              <a:rPr lang="de-DE" dirty="0"/>
              <a:t> </a:t>
            </a:r>
            <a:r>
              <a:rPr lang="de-DE" dirty="0" err="1"/>
              <a:t>slides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examples</a:t>
            </a:r>
            <a:r>
              <a:rPr lang="de-DE" dirty="0"/>
              <a:t>.</a:t>
            </a:r>
          </a:p>
          <a:p>
            <a:endParaRPr lang="de-DE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D0FAD8F-C3DD-4674-BCC5-1E22DB128B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441" y="366684"/>
            <a:ext cx="7877309" cy="711081"/>
          </a:xfrm>
        </p:spPr>
        <p:txBody>
          <a:bodyPr anchor="t" anchorCtr="0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9461C48E-A47E-444A-8F87-D622972336CF}"/>
              </a:ext>
            </a:extLst>
          </p:cNvPr>
          <p:cNvSpPr>
            <a:spLocks noGrp="1"/>
          </p:cNvSpPr>
          <p:nvPr>
            <p:ph type="body" sz="quarter" idx="4294967295" hasCustomPrompt="1"/>
          </p:nvPr>
        </p:nvSpPr>
        <p:spPr>
          <a:xfrm>
            <a:off x="609441" y="1087349"/>
            <a:ext cx="6819538" cy="398395"/>
          </a:xfrm>
          <a:noFill/>
        </p:spPr>
        <p:txBody>
          <a:bodyPr/>
          <a:lstStyle>
            <a:lvl1pPr>
              <a:defRPr>
                <a:solidFill>
                  <a:srgbClr val="0A7BBF"/>
                </a:solidFill>
              </a:defRPr>
            </a:lvl1pPr>
          </a:lstStyle>
          <a:p>
            <a:pPr marL="0" indent="0">
              <a:buNone/>
            </a:pPr>
            <a:r>
              <a:rPr lang="en-GB" noProof="0" dirty="0">
                <a:solidFill>
                  <a:srgbClr val="0A7BBF"/>
                </a:solidFill>
              </a:rPr>
              <a:t>Add Subtitle here</a:t>
            </a:r>
          </a:p>
        </p:txBody>
      </p:sp>
      <p:pic>
        <p:nvPicPr>
          <p:cNvPr id="2" name="Grafik 12">
            <a:hlinkClick r:id="rId2"/>
            <a:extLst>
              <a:ext uri="{FF2B5EF4-FFF2-40B4-BE49-F238E27FC236}">
                <a16:creationId xmlns:a16="http://schemas.microsoft.com/office/drawing/2014/main" id="{8C576B52-FA05-F8F1-840D-DEF2315B109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7875" t="15114" r="8127" b="11499"/>
          <a:stretch/>
        </p:blipFill>
        <p:spPr>
          <a:xfrm>
            <a:off x="9694812" y="294979"/>
            <a:ext cx="2304256" cy="80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352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4C398FA3-4779-473B-A2D5-1E99423580AB}"/>
              </a:ext>
            </a:extLst>
          </p:cNvPr>
          <p:cNvSpPr/>
          <p:nvPr userDrawn="1"/>
        </p:nvSpPr>
        <p:spPr>
          <a:xfrm>
            <a:off x="189756" y="185564"/>
            <a:ext cx="11809312" cy="6262688"/>
          </a:xfrm>
          <a:prstGeom prst="roundRect">
            <a:avLst>
              <a:gd name="adj" fmla="val 2165"/>
            </a:avLst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D0FAD8F-C3DD-4674-BCC5-1E22DB128B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441" y="341655"/>
            <a:ext cx="8839297" cy="711081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Add Title here</a:t>
            </a:r>
          </a:p>
        </p:txBody>
      </p:sp>
    </p:spTree>
    <p:extLst>
      <p:ext uri="{BB962C8B-B14F-4D97-AF65-F5344CB8AC3E}">
        <p14:creationId xmlns:p14="http://schemas.microsoft.com/office/powerpoint/2010/main" val="2188042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white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7D0FAD8F-C3DD-4674-BCC5-1E22DB128BA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441" y="341655"/>
            <a:ext cx="8653323" cy="711081"/>
          </a:xfrm>
        </p:spPr>
        <p:txBody>
          <a:bodyPr anchor="t" anchorCtr="0">
            <a:noAutofit/>
          </a:bodyPr>
          <a:lstStyle>
            <a:lvl1pPr>
              <a:defRPr sz="3600">
                <a:latin typeface="+mj-lt"/>
              </a:defRPr>
            </a:lvl1pPr>
          </a:lstStyle>
          <a:p>
            <a:r>
              <a:rPr lang="en-US" dirty="0"/>
              <a:t>Add Title here</a:t>
            </a:r>
          </a:p>
        </p:txBody>
      </p:sp>
      <p:pic>
        <p:nvPicPr>
          <p:cNvPr id="3" name="Grafik 12">
            <a:hlinkClick r:id="rId2"/>
            <a:extLst>
              <a:ext uri="{FF2B5EF4-FFF2-40B4-BE49-F238E27FC236}">
                <a16:creationId xmlns:a16="http://schemas.microsoft.com/office/drawing/2014/main" id="{D4572D9E-4870-C1D8-2995-1EAAA8AF4B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7875" t="15114" r="8127" b="11499"/>
          <a:stretch/>
        </p:blipFill>
        <p:spPr>
          <a:xfrm>
            <a:off x="9694812" y="294979"/>
            <a:ext cx="2304256" cy="80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91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Point Slide_white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442" y="341655"/>
            <a:ext cx="8280000" cy="711081"/>
          </a:xfrm>
        </p:spPr>
        <p:txBody>
          <a:bodyPr anchor="t" anchorCtr="0">
            <a:noAutofit/>
          </a:bodyPr>
          <a:lstStyle>
            <a:lvl1pPr>
              <a:defRPr sz="3600"/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6" name="Textplatzhalter 12">
            <a:extLst>
              <a:ext uri="{FF2B5EF4-FFF2-40B4-BE49-F238E27FC236}">
                <a16:creationId xmlns:a16="http://schemas.microsoft.com/office/drawing/2014/main" id="{40AA599A-70DA-46C1-8ED0-8384928106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1772816"/>
            <a:ext cx="10969943" cy="4421468"/>
          </a:xfrm>
          <a:prstGeom prst="roundRect">
            <a:avLst>
              <a:gd name="adj" fmla="val 2767"/>
            </a:avLst>
          </a:prstGeom>
          <a:solidFill>
            <a:srgbClr val="FFFFFF"/>
          </a:solidFill>
        </p:spPr>
        <p:txBody>
          <a:bodyPr lIns="108000" tIns="144000" rIns="144000">
            <a:noAutofit/>
          </a:bodyPr>
          <a:lstStyle>
            <a:lvl1pPr marL="342900" indent="-342900">
              <a:spcBef>
                <a:spcPts val="400"/>
              </a:spcBef>
              <a:spcAft>
                <a:spcPts val="6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000"/>
            </a:lvl1pPr>
            <a:lvl2pPr marL="950144" marR="0" indent="-285750" algn="l" defTabSz="121898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chemeClr val="accent1">
                  <a:lumMod val="60000"/>
                  <a:lumOff val="40000"/>
                </a:schemeClr>
              </a:buClr>
              <a:buSzTx/>
              <a:buFont typeface="Arial" panose="020B0604020202020204" pitchFamily="34" charset="0"/>
              <a:buChar char="•"/>
              <a:tabLst/>
              <a:defRPr sz="2000"/>
            </a:lvl2pPr>
            <a:lvl3pPr marL="1504736" marR="0" indent="-285750" algn="l" defTabSz="121898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chemeClr val="accent1">
                  <a:lumMod val="40000"/>
                  <a:lumOff val="60000"/>
                </a:schemeClr>
              </a:buClr>
              <a:buSzTx/>
              <a:buFont typeface="Arial" panose="020B0604020202020204" pitchFamily="34" charset="0"/>
              <a:buChar char="•"/>
              <a:tabLst/>
              <a:defRPr sz="2000"/>
            </a:lvl3pPr>
            <a:lvl4pPr marL="2114230" marR="0" indent="-285750" algn="l" defTabSz="121898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chemeClr val="accent1">
                  <a:lumMod val="20000"/>
                  <a:lumOff val="80000"/>
                </a:schemeClr>
              </a:buClr>
              <a:buSzTx/>
              <a:buFont typeface="Arial" panose="020B0604020202020204" pitchFamily="34" charset="0"/>
              <a:buChar char="•"/>
              <a:tabLst/>
              <a:defRPr sz="2000"/>
            </a:lvl4pPr>
            <a:lvl5pPr marL="2742720" marR="0" indent="-304747" algn="l" defTabSz="121898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1800"/>
              </a:spcAft>
              <a:buClr>
                <a:schemeClr val="accent4"/>
              </a:buClr>
              <a:buSzTx/>
              <a:buFont typeface="Arial" panose="020B0604020202020204" pitchFamily="34" charset="0"/>
              <a:buChar char="•"/>
              <a:tabLst/>
              <a:defRPr sz="1400"/>
            </a:lvl5pPr>
          </a:lstStyle>
          <a:p>
            <a:pPr lvl="0"/>
            <a:r>
              <a:rPr lang="en-GB" dirty="0"/>
              <a:t>Bullet Point 1</a:t>
            </a:r>
          </a:p>
          <a:p>
            <a:pPr lvl="1"/>
            <a:r>
              <a:rPr lang="en-GB" dirty="0"/>
              <a:t>Bullet Point 2</a:t>
            </a:r>
          </a:p>
          <a:p>
            <a:pPr lvl="2"/>
            <a:r>
              <a:rPr lang="en-GB" dirty="0"/>
              <a:t>Bullet Point 3</a:t>
            </a:r>
          </a:p>
          <a:p>
            <a:pPr lvl="3"/>
            <a:r>
              <a:rPr lang="en-GB" dirty="0"/>
              <a:t>Bullet Point 4</a:t>
            </a:r>
          </a:p>
          <a:p>
            <a:pPr lvl="4"/>
            <a:r>
              <a:rPr lang="en-GB" dirty="0"/>
              <a:t>Bullet Point 5</a:t>
            </a:r>
          </a:p>
        </p:txBody>
      </p:sp>
      <p:pic>
        <p:nvPicPr>
          <p:cNvPr id="3" name="Grafik 12">
            <a:hlinkClick r:id="rId2"/>
            <a:extLst>
              <a:ext uri="{FF2B5EF4-FFF2-40B4-BE49-F238E27FC236}">
                <a16:creationId xmlns:a16="http://schemas.microsoft.com/office/drawing/2014/main" id="{0FC066C2-7F84-8083-935F-C9B4C97971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 l="7875" t="15114" r="8127" b="11499"/>
          <a:stretch/>
        </p:blipFill>
        <p:spPr>
          <a:xfrm>
            <a:off x="9694812" y="294979"/>
            <a:ext cx="2304256" cy="804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515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ainhealth-partnership.eu/" TargetMode="Externa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rafik 12">
            <a:hlinkClick r:id="rId3"/>
            <a:extLst>
              <a:ext uri="{FF2B5EF4-FFF2-40B4-BE49-F238E27FC236}">
                <a16:creationId xmlns:a16="http://schemas.microsoft.com/office/drawing/2014/main" id="{0E0EFB88-5F52-4648-88B2-E1B03F0793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7875" t="15114" r="8127" b="11499"/>
          <a:stretch/>
        </p:blipFill>
        <p:spPr>
          <a:xfrm>
            <a:off x="9694812" y="188640"/>
            <a:ext cx="2304256" cy="804431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8DCA60F9-1F10-4F5E-8378-7860E18B489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331"/>
            <a:ext cx="12188825" cy="59667"/>
          </a:xfrm>
          <a:prstGeom prst="rect">
            <a:avLst/>
          </a:prstGeom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1A3E3A6-97E1-4D4C-AE9E-76BF9B420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441" y="2216289"/>
            <a:ext cx="10969943" cy="3968202"/>
          </a:xfrm>
          <a:prstGeom prst="rect">
            <a:avLst/>
          </a:prstGeom>
        </p:spPr>
        <p:txBody>
          <a:bodyPr vert="horz" lIns="0" tIns="60949" rIns="0" bIns="60949" rtlCol="0">
            <a:noAutofit/>
          </a:bodyPr>
          <a:lstStyle/>
          <a:p>
            <a:pPr lvl="0"/>
            <a:r>
              <a:rPr lang="de-DE" dirty="0"/>
              <a:t>Bullet Point 1</a:t>
            </a:r>
          </a:p>
          <a:p>
            <a:pPr lvl="1"/>
            <a:r>
              <a:rPr lang="de-DE" dirty="0"/>
              <a:t>2. Level Bullet Point</a:t>
            </a:r>
          </a:p>
          <a:p>
            <a:pPr lvl="2"/>
            <a:r>
              <a:rPr lang="de-DE" dirty="0"/>
              <a:t>3. Level Bullet Point</a:t>
            </a:r>
          </a:p>
          <a:p>
            <a:pPr lvl="3"/>
            <a:r>
              <a:rPr lang="de-DE" dirty="0"/>
              <a:t>4. Level Bullet Point</a:t>
            </a:r>
          </a:p>
          <a:p>
            <a:pPr lvl="4"/>
            <a:r>
              <a:rPr lang="de-DE" dirty="0"/>
              <a:t>5. Level Bullet Point</a:t>
            </a:r>
          </a:p>
          <a:p>
            <a:endParaRPr lang="de-DE" dirty="0"/>
          </a:p>
          <a:p>
            <a:pPr lvl="4"/>
            <a:endParaRPr lang="de-DE" dirty="0"/>
          </a:p>
        </p:txBody>
      </p:sp>
      <p:pic>
        <p:nvPicPr>
          <p:cNvPr id="18" name="Grafik 17">
            <a:extLst>
              <a:ext uri="{FF2B5EF4-FFF2-40B4-BE49-F238E27FC236}">
                <a16:creationId xmlns:a16="http://schemas.microsoft.com/office/drawing/2014/main" id="{2654CE0D-E769-46C6-906D-2BC72ED92E2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05186"/>
            <a:ext cx="12188825" cy="59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60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kern="1200">
          <a:solidFill>
            <a:schemeClr val="tx1"/>
          </a:solidFill>
          <a:latin typeface="+mj-lt"/>
          <a:ea typeface="+mn-ea"/>
          <a:cs typeface="Courier New" panose="02070309020205020404" pitchFamily="49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3456C12C-5F9A-478E-A96B-DAD4833A72A9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88825" cy="4571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9"/>
            <a:ext cx="10969943" cy="711081"/>
          </a:xfrm>
          <a:prstGeom prst="rect">
            <a:avLst/>
          </a:prstGeom>
        </p:spPr>
        <p:txBody>
          <a:bodyPr vert="horz" lIns="0" tIns="60949" rIns="0" bIns="60949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196752"/>
            <a:ext cx="10969943" cy="4987739"/>
          </a:xfrm>
          <a:prstGeom prst="rect">
            <a:avLst/>
          </a:prstGeom>
          <a:solidFill>
            <a:srgbClr val="FFFFFF"/>
          </a:solidFill>
        </p:spPr>
        <p:txBody>
          <a:bodyPr vert="horz" lIns="0" tIns="60949" rIns="0" bIns="60949" rtlCol="0">
            <a:noAutofit/>
          </a:bodyPr>
          <a:lstStyle/>
          <a:p>
            <a:pPr lvl="0"/>
            <a:r>
              <a:rPr lang="de-DE" dirty="0"/>
              <a:t>Bullet Point 1</a:t>
            </a:r>
          </a:p>
          <a:p>
            <a:pPr lvl="1"/>
            <a:r>
              <a:rPr lang="de-DE" dirty="0"/>
              <a:t>2. Level Bullet Point</a:t>
            </a:r>
          </a:p>
          <a:p>
            <a:pPr lvl="2"/>
            <a:r>
              <a:rPr lang="de-DE" dirty="0"/>
              <a:t>3. Level Bullet Point</a:t>
            </a:r>
          </a:p>
          <a:p>
            <a:pPr lvl="3"/>
            <a:r>
              <a:rPr lang="de-DE" dirty="0"/>
              <a:t>4. Level Bullet Point</a:t>
            </a:r>
          </a:p>
          <a:p>
            <a:pPr lvl="4"/>
            <a:r>
              <a:rPr lang="de-DE" dirty="0"/>
              <a:t>5. Level Bullet Point</a:t>
            </a:r>
          </a:p>
          <a:p>
            <a:r>
              <a:rPr lang="de-DE" dirty="0"/>
              <a:t>https://www.brainhealth-partnership.eu</a:t>
            </a:r>
          </a:p>
          <a:p>
            <a:endParaRPr lang="de-DE" dirty="0"/>
          </a:p>
          <a:p>
            <a:endParaRPr lang="de-DE" dirty="0"/>
          </a:p>
          <a:p>
            <a:pPr lvl="4"/>
            <a:endParaRPr lang="de-DE" dirty="0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53BEEF30-E144-4957-A5AF-651C259C94E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05186"/>
            <a:ext cx="12188825" cy="59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44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708" r:id="rId2"/>
    <p:sldLayoutId id="2147483706" r:id="rId3"/>
    <p:sldLayoutId id="2147483692" r:id="rId4"/>
    <p:sldLayoutId id="2147483710" r:id="rId5"/>
    <p:sldLayoutId id="2147483707" r:id="rId6"/>
    <p:sldLayoutId id="2147483711" r:id="rId7"/>
    <p:sldLayoutId id="2147483712" r:id="rId8"/>
    <p:sldLayoutId id="2147483709" r:id="rId9"/>
  </p:sldLayoutIdLst>
  <p:hf hdr="0" ftr="0" dt="0"/>
  <p:txStyles>
    <p:titleStyle>
      <a:lvl1pPr algn="l" defTabSz="1218987" rtl="0" eaLnBrk="1" latinLnBrk="0" hangingPunct="1">
        <a:spcBef>
          <a:spcPct val="0"/>
        </a:spcBef>
        <a:buNone/>
        <a:defRPr sz="3600" b="1" kern="1200">
          <a:solidFill>
            <a:srgbClr val="002060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0" indent="0" algn="l" defTabSz="1218987" rtl="0" eaLnBrk="1" latinLnBrk="0" hangingPunct="1">
        <a:spcBef>
          <a:spcPct val="20000"/>
        </a:spcBef>
        <a:spcAft>
          <a:spcPts val="1800"/>
        </a:spcAft>
        <a:buClr>
          <a:schemeClr val="accent1"/>
        </a:buClr>
        <a:buFont typeface="Arial" panose="020B0604020202020204" pitchFamily="34" charset="0"/>
        <a:buNone/>
        <a:defRPr sz="2200" kern="1200">
          <a:solidFill>
            <a:srgbClr val="172C65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1pPr>
      <a:lvl2pPr marL="1066694" indent="-457200" algn="l" defTabSz="1218987" rtl="0" eaLnBrk="1" latinLnBrk="0" hangingPunct="1">
        <a:spcBef>
          <a:spcPct val="20000"/>
        </a:spcBef>
        <a:spcAft>
          <a:spcPts val="1800"/>
        </a:spcAft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kern="1200">
          <a:solidFill>
            <a:srgbClr val="172C65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2pPr>
      <a:lvl3pPr marL="1504736" indent="-285750" algn="l" defTabSz="1218987" rtl="0" eaLnBrk="1" latinLnBrk="0" hangingPunct="1">
        <a:spcBef>
          <a:spcPct val="20000"/>
        </a:spcBef>
        <a:spcAft>
          <a:spcPts val="1800"/>
        </a:spcAft>
        <a:buClr>
          <a:schemeClr val="accent1">
            <a:lumMod val="40000"/>
            <a:lumOff val="60000"/>
          </a:schemeClr>
        </a:buClr>
        <a:buFont typeface="Arial" panose="020B0604020202020204" pitchFamily="34" charset="0"/>
        <a:buChar char="•"/>
        <a:defRPr sz="1800" kern="1200">
          <a:solidFill>
            <a:srgbClr val="172C65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3pPr>
      <a:lvl4pPr marL="2114230" indent="-285750" algn="l" defTabSz="1218987" rtl="0" eaLnBrk="1" latinLnBrk="0" hangingPunct="1">
        <a:spcBef>
          <a:spcPct val="20000"/>
        </a:spcBef>
        <a:spcAft>
          <a:spcPts val="1800"/>
        </a:spcAft>
        <a:buClr>
          <a:schemeClr val="accent1">
            <a:lumMod val="20000"/>
            <a:lumOff val="80000"/>
          </a:schemeClr>
        </a:buClr>
        <a:buFont typeface="Arial" panose="020B0604020202020204" pitchFamily="34" charset="0"/>
        <a:buChar char="•"/>
        <a:defRPr sz="1600" kern="1200">
          <a:solidFill>
            <a:srgbClr val="172C65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4pPr>
      <a:lvl5pPr marL="2742720" indent="-304747" algn="l" defTabSz="1218987" rtl="0" eaLnBrk="1" latinLnBrk="0" hangingPunct="1">
        <a:spcBef>
          <a:spcPct val="20000"/>
        </a:spcBef>
        <a:spcAft>
          <a:spcPts val="1800"/>
        </a:spcAft>
        <a:buClr>
          <a:schemeClr val="accent3"/>
        </a:buClr>
        <a:buSzPct val="70000"/>
        <a:buFont typeface="Arial" panose="020B0604020202020204" pitchFamily="34" charset="0"/>
        <a:buChar char="•"/>
        <a:defRPr sz="1400" kern="1200">
          <a:solidFill>
            <a:srgbClr val="172C65"/>
          </a:solidFill>
          <a:latin typeface="+mj-lt"/>
          <a:ea typeface="Open Sans" panose="020B0606030504020204" pitchFamily="34" charset="0"/>
          <a:cs typeface="Open Sans" panose="020B0606030504020204" pitchFamily="34" charset="0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9727D-2841-F908-94A0-044BD77653C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989956" y="5734074"/>
            <a:ext cx="7920880" cy="503238"/>
          </a:xfrm>
        </p:spPr>
        <p:txBody>
          <a:bodyPr/>
          <a:lstStyle/>
          <a:p>
            <a:pPr algn="ctr"/>
            <a:r>
              <a:rPr lang="en-GB" dirty="0"/>
              <a:t>Mid-term Symposium, May 21</a:t>
            </a:r>
            <a:r>
              <a:rPr lang="en-GB" baseline="30000" dirty="0"/>
              <a:t>st</a:t>
            </a:r>
            <a:r>
              <a:rPr lang="en-GB" dirty="0"/>
              <a:t> – 22</a:t>
            </a:r>
            <a:r>
              <a:rPr lang="en-GB" baseline="30000" dirty="0"/>
              <a:t>nd</a:t>
            </a:r>
            <a:r>
              <a:rPr lang="en-GB" dirty="0"/>
              <a:t> 2026, Paris</a:t>
            </a:r>
          </a:p>
          <a:p>
            <a:pPr algn="ctr"/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2E681F-AD79-73F3-2D4E-85179B097CD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F63347F2-93D0-4D6D-8142-5E84F3E19560}"/>
              </a:ext>
            </a:extLst>
          </p:cNvPr>
          <p:cNvSpPr txBox="1"/>
          <p:nvPr/>
        </p:nvSpPr>
        <p:spPr>
          <a:xfrm>
            <a:off x="1197868" y="2107012"/>
            <a:ext cx="97930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+mj-lt"/>
              </a:rPr>
              <a:t>JPND JTC 2023 </a:t>
            </a:r>
            <a:r>
              <a:rPr lang="en-GB" sz="2800" b="1" i="1" dirty="0">
                <a:latin typeface="+mj-lt"/>
              </a:rPr>
              <a:t>“</a:t>
            </a:r>
            <a:r>
              <a:rPr lang="en-US" sz="2800" b="1" i="1" dirty="0">
                <a:latin typeface="+mj-lt"/>
              </a:rPr>
              <a:t>Large scale analysis of OMICS data for drug-target finding in neurodegenerative diseases”</a:t>
            </a:r>
            <a:endParaRPr lang="en-GB" sz="2800" b="1" i="1" dirty="0">
              <a:latin typeface="+mj-lt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A92FD715-46A9-490C-B626-BD389FB4714C}"/>
              </a:ext>
            </a:extLst>
          </p:cNvPr>
          <p:cNvSpPr txBox="1"/>
          <p:nvPr/>
        </p:nvSpPr>
        <p:spPr>
          <a:xfrm>
            <a:off x="1557908" y="1340768"/>
            <a:ext cx="907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1" dirty="0">
                <a:latin typeface="+mj-lt"/>
              </a:rPr>
              <a:t>EP BrainHealth </a:t>
            </a:r>
            <a:r>
              <a:rPr lang="fr-FR" sz="3200" b="1" dirty="0" err="1">
                <a:latin typeface="+mj-lt"/>
              </a:rPr>
              <a:t>Mid-term</a:t>
            </a:r>
            <a:r>
              <a:rPr lang="fr-FR" sz="3200" b="1" dirty="0">
                <a:latin typeface="+mj-lt"/>
              </a:rPr>
              <a:t> Symposium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33056032-8171-46B8-B2F0-BC43C4DA9A06}"/>
              </a:ext>
            </a:extLst>
          </p:cNvPr>
          <p:cNvSpPr txBox="1"/>
          <p:nvPr/>
        </p:nvSpPr>
        <p:spPr>
          <a:xfrm>
            <a:off x="2908058" y="3544309"/>
            <a:ext cx="63727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b="1" dirty="0">
                <a:solidFill>
                  <a:srgbClr val="0A7BBF"/>
                </a:solidFill>
              </a:rPr>
              <a:t>Project </a:t>
            </a:r>
            <a:r>
              <a:rPr lang="fr-FR" sz="4000" b="1" dirty="0" err="1">
                <a:solidFill>
                  <a:srgbClr val="0A7BBF"/>
                </a:solidFill>
              </a:rPr>
              <a:t>acronym</a:t>
            </a:r>
            <a:r>
              <a:rPr lang="fr-FR" sz="4000" b="1" dirty="0">
                <a:solidFill>
                  <a:srgbClr val="0A7BBF"/>
                </a:solidFill>
              </a:rPr>
              <a:t> and </a:t>
            </a:r>
            <a:r>
              <a:rPr lang="fr-FR" sz="4000" b="1" dirty="0" err="1">
                <a:solidFill>
                  <a:srgbClr val="0A7BBF"/>
                </a:solidFill>
              </a:rPr>
              <a:t>title</a:t>
            </a:r>
            <a:endParaRPr lang="fr-FR" sz="4000" b="1" dirty="0">
              <a:solidFill>
                <a:srgbClr val="0A7BB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44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ECC51E0-F635-4AFF-9ACE-E00D346C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6" y="341655"/>
            <a:ext cx="9877458" cy="1431161"/>
          </a:xfrm>
        </p:spPr>
        <p:txBody>
          <a:bodyPr/>
          <a:lstStyle/>
          <a:p>
            <a:r>
              <a:rPr lang="en-GB" dirty="0"/>
              <a:t>Project Acronym - Lay introduction and Aims</a:t>
            </a:r>
            <a:endParaRPr lang="en-GB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C30844F-6B96-4716-B47F-78F47C1B8B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756" y="1772816"/>
            <a:ext cx="11809312" cy="4421468"/>
          </a:xfrm>
        </p:spPr>
        <p:txBody>
          <a:bodyPr/>
          <a:lstStyle/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14721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ECC51E0-F635-4AFF-9ACE-E00D346C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6" y="341655"/>
            <a:ext cx="9877458" cy="1431161"/>
          </a:xfrm>
        </p:spPr>
        <p:txBody>
          <a:bodyPr/>
          <a:lstStyle/>
          <a:p>
            <a:r>
              <a:rPr lang="en-GB" dirty="0"/>
              <a:t>Project Acronym - Consortium</a:t>
            </a:r>
            <a:endParaRPr lang="en-GB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C30844F-6B96-4716-B47F-78F47C1B8B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756" y="1772816"/>
            <a:ext cx="11809312" cy="4421468"/>
          </a:xfrm>
        </p:spPr>
        <p:txBody>
          <a:bodyPr/>
          <a:lstStyle/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noProof="0" dirty="0"/>
              <a:t>Partners</a:t>
            </a:r>
          </a:p>
          <a:p>
            <a:pPr marL="0" indent="0">
              <a:buClr>
                <a:schemeClr val="accent1"/>
              </a:buClr>
              <a:buNone/>
            </a:pPr>
            <a:endParaRPr lang="en-GB" noProof="0" dirty="0"/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dirty="0" err="1"/>
              <a:t>Workpackages</a:t>
            </a:r>
            <a:r>
              <a:rPr lang="en-GB" dirty="0"/>
              <a:t> and tasks distribution 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89963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ECC51E0-F635-4AFF-9ACE-E00D346C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6" y="341655"/>
            <a:ext cx="9877458" cy="1431161"/>
          </a:xfrm>
        </p:spPr>
        <p:txBody>
          <a:bodyPr/>
          <a:lstStyle/>
          <a:p>
            <a:r>
              <a:rPr lang="en-GB" dirty="0"/>
              <a:t>Project Acronym – Progress in lay terms </a:t>
            </a:r>
            <a:br>
              <a:rPr lang="en-GB" dirty="0"/>
            </a:br>
            <a:r>
              <a:rPr lang="en-GB" dirty="0"/>
              <a:t>(1-3 slides)</a:t>
            </a:r>
            <a:endParaRPr lang="en-GB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C30844F-6B96-4716-B47F-78F47C1B8B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756" y="1772816"/>
            <a:ext cx="11809312" cy="4421468"/>
          </a:xfrm>
        </p:spPr>
        <p:txBody>
          <a:bodyPr/>
          <a:lstStyle/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noProof="0" dirty="0"/>
              <a:t>Status of planned work (work packages/milestones/deliverables)</a:t>
            </a:r>
          </a:p>
          <a:p>
            <a:pPr marL="0" indent="0">
              <a:buClr>
                <a:schemeClr val="accent1"/>
              </a:buClr>
              <a:buNone/>
            </a:pPr>
            <a:endParaRPr lang="en-GB" noProof="0" dirty="0"/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dirty="0"/>
              <a:t>Issues/Hurdles</a:t>
            </a:r>
          </a:p>
          <a:p>
            <a:pPr marL="0" indent="0">
              <a:buClr>
                <a:schemeClr val="accent1"/>
              </a:buClr>
              <a:buNone/>
            </a:pPr>
            <a:endParaRPr lang="en-GB" dirty="0"/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noProof="0" dirty="0"/>
              <a:t>Solutions</a:t>
            </a:r>
          </a:p>
          <a:p>
            <a:pPr marL="0" indent="0">
              <a:buClr>
                <a:schemeClr val="accent1"/>
              </a:buClr>
              <a:buNone/>
            </a:pPr>
            <a:endParaRPr lang="en-GB" noProof="0" dirty="0"/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dirty="0"/>
              <a:t>Amendments/Improvements (e.g. changes of protocol, amendments and their rationale)</a:t>
            </a:r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GB" noProof="0" dirty="0"/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GB" dirty="0"/>
              <a:t>Patient and Public Involvement (PPI)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858241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ECC51E0-F635-4AFF-9ACE-E00D346C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6" y="341655"/>
            <a:ext cx="9877458" cy="1431161"/>
          </a:xfrm>
        </p:spPr>
        <p:txBody>
          <a:bodyPr/>
          <a:lstStyle/>
          <a:p>
            <a:r>
              <a:rPr lang="en-GB" dirty="0"/>
              <a:t>Project Acronym – Next steps</a:t>
            </a:r>
            <a:endParaRPr lang="en-GB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C30844F-6B96-4716-B47F-78F47C1B8B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756" y="1772816"/>
            <a:ext cx="11809312" cy="4421468"/>
          </a:xfrm>
        </p:spPr>
        <p:txBody>
          <a:bodyPr/>
          <a:lstStyle/>
          <a:p>
            <a:r>
              <a:rPr lang="en-US" dirty="0"/>
              <a:t>Foreseen progress timeline until project completion</a:t>
            </a:r>
          </a:p>
          <a:p>
            <a:pPr marL="0" indent="0">
              <a:buClr>
                <a:schemeClr val="accent1"/>
              </a:buClr>
              <a:buNone/>
            </a:pPr>
            <a:endParaRPr lang="en-GB" noProof="0" dirty="0"/>
          </a:p>
          <a:p>
            <a:r>
              <a:rPr lang="en-GB" dirty="0"/>
              <a:t>Collateral benefits (new collaborations, related projects)</a:t>
            </a:r>
          </a:p>
          <a:p>
            <a:pPr marL="0" indent="0">
              <a:buClr>
                <a:schemeClr val="accent1"/>
              </a:buClr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672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ECC51E0-F635-4AFF-9ACE-E00D346C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6" y="341655"/>
            <a:ext cx="9877458" cy="1431161"/>
          </a:xfrm>
        </p:spPr>
        <p:txBody>
          <a:bodyPr/>
          <a:lstStyle/>
          <a:p>
            <a:r>
              <a:rPr lang="en-GB" dirty="0"/>
              <a:t>Project Acronym – Collaboration outcomes</a:t>
            </a:r>
            <a:br>
              <a:rPr lang="en-GB" dirty="0"/>
            </a:br>
            <a:r>
              <a:rPr lang="en-GB" dirty="0"/>
              <a:t>(1 slide)</a:t>
            </a:r>
            <a:endParaRPr lang="en-GB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C30844F-6B96-4716-B47F-78F47C1B8B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9756" y="1772816"/>
            <a:ext cx="11809312" cy="4421468"/>
          </a:xfrm>
        </p:spPr>
        <p:txBody>
          <a:bodyPr/>
          <a:lstStyle/>
          <a:p>
            <a:r>
              <a:rPr lang="en-US" dirty="0"/>
              <a:t>Consortium meetings outcomes</a:t>
            </a:r>
          </a:p>
          <a:p>
            <a:pPr marL="0" indent="0">
              <a:buClr>
                <a:schemeClr val="accent1"/>
              </a:buClr>
              <a:buNone/>
            </a:pPr>
            <a:endParaRPr lang="en-GB" noProof="0" dirty="0"/>
          </a:p>
          <a:p>
            <a:r>
              <a:rPr lang="en-GB" dirty="0"/>
              <a:t>Sharing of data, material</a:t>
            </a:r>
          </a:p>
          <a:p>
            <a:endParaRPr lang="en-GB" dirty="0"/>
          </a:p>
          <a:p>
            <a:r>
              <a:rPr lang="en-GB" dirty="0" err="1"/>
              <a:t>Intraconsortium</a:t>
            </a:r>
            <a:r>
              <a:rPr lang="en-GB" dirty="0"/>
              <a:t> training</a:t>
            </a:r>
          </a:p>
          <a:p>
            <a:endParaRPr lang="en-GB" dirty="0"/>
          </a:p>
          <a:p>
            <a:r>
              <a:rPr lang="en-GB" dirty="0"/>
              <a:t>Personal exchange</a:t>
            </a:r>
          </a:p>
          <a:p>
            <a:pPr marL="0" indent="0">
              <a:buClr>
                <a:schemeClr val="accent1"/>
              </a:buClr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95527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ECC51E0-F635-4AFF-9ACE-E00D346C3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756" y="341655"/>
            <a:ext cx="9877458" cy="1431161"/>
          </a:xfrm>
        </p:spPr>
        <p:txBody>
          <a:bodyPr/>
          <a:lstStyle/>
          <a:p>
            <a:r>
              <a:rPr lang="en-GB" dirty="0"/>
              <a:t>Acknowledgments</a:t>
            </a:r>
            <a:br>
              <a:rPr lang="en-GB" dirty="0"/>
            </a:b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93919143"/>
      </p:ext>
    </p:extLst>
  </p:cSld>
  <p:clrMapOvr>
    <a:masterClrMapping/>
  </p:clrMapOvr>
</p:sld>
</file>

<file path=ppt/theme/theme1.xml><?xml version="1.0" encoding="utf-8"?>
<a:theme xmlns:a="http://schemas.openxmlformats.org/drawingml/2006/main" name="BrainHealth_Title">
  <a:themeElements>
    <a:clrScheme name="BrainHealth">
      <a:dk1>
        <a:srgbClr val="002B55"/>
      </a:dk1>
      <a:lt1>
        <a:srgbClr val="CADAE5"/>
      </a:lt1>
      <a:dk2>
        <a:srgbClr val="808080"/>
      </a:dk2>
      <a:lt2>
        <a:srgbClr val="F1F2F3"/>
      </a:lt2>
      <a:accent1>
        <a:srgbClr val="E18000"/>
      </a:accent1>
      <a:accent2>
        <a:srgbClr val="00C6E5"/>
      </a:accent2>
      <a:accent3>
        <a:srgbClr val="FFD29D"/>
      </a:accent3>
      <a:accent4>
        <a:srgbClr val="F4F5F6"/>
      </a:accent4>
      <a:accent5>
        <a:srgbClr val="C4CACC"/>
      </a:accent5>
      <a:accent6>
        <a:srgbClr val="808080"/>
      </a:accent6>
      <a:hlink>
        <a:srgbClr val="007BC2"/>
      </a:hlink>
      <a:folHlink>
        <a:srgbClr val="2D488F"/>
      </a:folHlink>
    </a:clrScheme>
    <a:fontScheme name="Custom 2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 Slides">
  <a:themeElements>
    <a:clrScheme name="BrainHealth">
      <a:dk1>
        <a:srgbClr val="002B55"/>
      </a:dk1>
      <a:lt1>
        <a:srgbClr val="CADAE5"/>
      </a:lt1>
      <a:dk2>
        <a:srgbClr val="808080"/>
      </a:dk2>
      <a:lt2>
        <a:srgbClr val="F1F2F3"/>
      </a:lt2>
      <a:accent1>
        <a:srgbClr val="E18000"/>
      </a:accent1>
      <a:accent2>
        <a:srgbClr val="00C6E5"/>
      </a:accent2>
      <a:accent3>
        <a:srgbClr val="FFD29D"/>
      </a:accent3>
      <a:accent4>
        <a:srgbClr val="F4F5F6"/>
      </a:accent4>
      <a:accent5>
        <a:srgbClr val="C4CACC"/>
      </a:accent5>
      <a:accent6>
        <a:srgbClr val="808080"/>
      </a:accent6>
      <a:hlink>
        <a:srgbClr val="002B55"/>
      </a:hlink>
      <a:folHlink>
        <a:srgbClr val="007BBF"/>
      </a:folHlink>
    </a:clrScheme>
    <a:fontScheme name="Custom 2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>
        <a:normAutofit/>
      </a:bodyPr>
      <a:lstStyle>
        <a:defPPr algn="ctr">
          <a:defRPr sz="900">
            <a:solidFill>
              <a:srgbClr val="172C65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942CA2CD2B3648A3CD291FA2F2B9CE" ma:contentTypeVersion="18" ma:contentTypeDescription="Create a new document." ma:contentTypeScope="" ma:versionID="27a56262dab55b92d9af87da34142ed0">
  <xsd:schema xmlns:xsd="http://www.w3.org/2001/XMLSchema" xmlns:xs="http://www.w3.org/2001/XMLSchema" xmlns:p="http://schemas.microsoft.com/office/2006/metadata/properties" xmlns:ns2="c83a8070-1a1f-4491-a820-3d77bc5e8606" xmlns:ns3="58f5a25a-c14b-43a5-95a3-99ea09c30da0" targetNamespace="http://schemas.microsoft.com/office/2006/metadata/properties" ma:root="true" ma:fieldsID="1ba5b6556b98c075d05fa8161cf28e79" ns2:_="" ns3:_="">
    <xsd:import namespace="c83a8070-1a1f-4491-a820-3d77bc5e8606"/>
    <xsd:import namespace="58f5a25a-c14b-43a5-95a3-99ea09c30da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3a8070-1a1f-4491-a820-3d77bc5e86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4fdcf0d2-d139-4f58-b5ff-afd5ea0fdb9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f5a25a-c14b-43a5-95a3-99ea09c30da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4d00764-10b9-4fb6-b842-511e9dcdb323}" ma:internalName="TaxCatchAll" ma:showField="CatchAllData" ma:web="58f5a25a-c14b-43a5-95a3-99ea09c30d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C72E05-D488-41D3-A7E2-907BECDA9B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06F1EF-EA4D-4D34-A994-69A362701C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3a8070-1a1f-4491-a820-3d77bc5e8606"/>
    <ds:schemaRef ds:uri="58f5a25a-c14b-43a5-95a3-99ea09c30d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404</TotalTime>
  <Words>147</Words>
  <Application>Microsoft Office PowerPoint</Application>
  <PresentationFormat>Personnalisé</PresentationFormat>
  <Paragraphs>32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5" baseType="lpstr">
      <vt:lpstr>Arial</vt:lpstr>
      <vt:lpstr>Calibri</vt:lpstr>
      <vt:lpstr>Courier New</vt:lpstr>
      <vt:lpstr>Open Sans</vt:lpstr>
      <vt:lpstr>Segoe UI</vt:lpstr>
      <vt:lpstr>Symbol</vt:lpstr>
      <vt:lpstr>BrainHealth_Title</vt:lpstr>
      <vt:lpstr>Content Slides</vt:lpstr>
      <vt:lpstr>Présentation PowerPoint</vt:lpstr>
      <vt:lpstr>Project Acronym - Lay introduction and Aims</vt:lpstr>
      <vt:lpstr>Project Acronym - Consortium</vt:lpstr>
      <vt:lpstr>Project Acronym – Progress in lay terms  (1-3 slides)</vt:lpstr>
      <vt:lpstr>Project Acronym – Next steps</vt:lpstr>
      <vt:lpstr>Project Acronym – Collaboration outcomes (1 slide)</vt:lpstr>
      <vt:lpstr>Acknowledgments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Julian</dc:creator>
  <cp:lastModifiedBy>PETIT Anthony</cp:lastModifiedBy>
  <cp:revision>342</cp:revision>
  <dcterms:created xsi:type="dcterms:W3CDTF">2013-09-12T13:05:01Z</dcterms:created>
  <dcterms:modified xsi:type="dcterms:W3CDTF">2025-10-13T14:24:06Z</dcterms:modified>
</cp:coreProperties>
</file>